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9" r:id="rId10"/>
    <p:sldId id="272" r:id="rId11"/>
    <p:sldId id="273" r:id="rId12"/>
    <p:sldId id="274" r:id="rId13"/>
    <p:sldId id="263" r:id="rId14"/>
    <p:sldId id="264" r:id="rId15"/>
    <p:sldId id="265" r:id="rId16"/>
    <p:sldId id="266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1"/>
            <a:ext cx="7662582" cy="1219200"/>
          </a:xfrm>
        </p:spPr>
        <p:txBody>
          <a:bodyPr>
            <a:normAutofit/>
          </a:bodyPr>
          <a:lstStyle/>
          <a:p>
            <a:pPr algn="ctr"/>
            <a:r>
              <a:rPr lang="en-IN" dirty="0" smtClean="0">
                <a:latin typeface="Algerian" pitchFamily="82" charset="0"/>
              </a:rPr>
              <a:t>Biotechnology </a:t>
            </a:r>
            <a:br>
              <a:rPr lang="en-IN" dirty="0" smtClean="0">
                <a:latin typeface="Algerian" pitchFamily="82" charset="0"/>
              </a:rPr>
            </a:br>
            <a:r>
              <a:rPr lang="en-IN" sz="2000" dirty="0" smtClean="0">
                <a:latin typeface="Algerian" pitchFamily="82" charset="0"/>
              </a:rPr>
              <a:t>INTRODUCTION AND ITS SCOPE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799"/>
            <a:ext cx="7696200" cy="696511"/>
          </a:xfrm>
        </p:spPr>
        <p:txBody>
          <a:bodyPr/>
          <a:lstStyle/>
          <a:p>
            <a:r>
              <a:rPr lang="en-IN" dirty="0" smtClean="0"/>
              <a:t>BY </a:t>
            </a:r>
            <a:r>
              <a:rPr lang="en-IN" dirty="0" err="1" smtClean="0"/>
              <a:t>Azhar</a:t>
            </a:r>
            <a:r>
              <a:rPr lang="en-IN" dirty="0" smtClean="0"/>
              <a:t> </a:t>
            </a:r>
            <a:r>
              <a:rPr lang="en-IN" dirty="0" err="1" smtClean="0"/>
              <a:t>Javed</a:t>
            </a:r>
            <a:r>
              <a:rPr lang="en-IN" dirty="0" smtClean="0"/>
              <a:t> (Asst. Professor)</a:t>
            </a:r>
          </a:p>
          <a:p>
            <a:endParaRPr lang="en-I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590800"/>
            <a:ext cx="29718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432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r>
              <a:rPr lang="en-IN" sz="2000" dirty="0" smtClean="0"/>
              <a:t>Basic steps involved in transformation</a:t>
            </a:r>
            <a:endParaRPr lang="en-IN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0980"/>
            <a:ext cx="6598920" cy="422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66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560" y="609600"/>
            <a:ext cx="6278880" cy="509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26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52830"/>
            <a:ext cx="6819900" cy="4511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9577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As medical Scientist</a:t>
            </a:r>
          </a:p>
          <a:p>
            <a:r>
              <a:rPr lang="en-IN" dirty="0" smtClean="0"/>
              <a:t>Biological/clinical technician</a:t>
            </a:r>
          </a:p>
          <a:p>
            <a:r>
              <a:rPr lang="en-IN" dirty="0" smtClean="0"/>
              <a:t>Microbiologist</a:t>
            </a:r>
          </a:p>
          <a:p>
            <a:r>
              <a:rPr lang="en-IN" dirty="0" smtClean="0"/>
              <a:t>Scientist</a:t>
            </a:r>
          </a:p>
          <a:p>
            <a:r>
              <a:rPr lang="en-IN" dirty="0" smtClean="0"/>
              <a:t>Business development manager</a:t>
            </a:r>
          </a:p>
          <a:p>
            <a:r>
              <a:rPr lang="en-IN" dirty="0" smtClean="0"/>
              <a:t>Academician</a:t>
            </a:r>
          </a:p>
          <a:p>
            <a:r>
              <a:rPr lang="en-IN" dirty="0" smtClean="0"/>
              <a:t>Biochemist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Career in biotechnology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135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Antony van </a:t>
            </a:r>
            <a:r>
              <a:rPr lang="en-IN" dirty="0" err="1" smtClean="0">
                <a:solidFill>
                  <a:srgbClr val="FF0000"/>
                </a:solidFill>
              </a:rPr>
              <a:t>leeuwenhoek</a:t>
            </a:r>
            <a:endParaRPr lang="en-IN" dirty="0" smtClean="0">
              <a:solidFill>
                <a:srgbClr val="FF0000"/>
              </a:solidFill>
            </a:endParaRPr>
          </a:p>
          <a:p>
            <a:r>
              <a:rPr lang="en-IN" dirty="0" smtClean="0"/>
              <a:t>1675 born</a:t>
            </a:r>
          </a:p>
          <a:p>
            <a:r>
              <a:rPr lang="en-IN" dirty="0" smtClean="0"/>
              <a:t>And discovered bacteria using a simple microscope.</a:t>
            </a:r>
          </a:p>
          <a:p>
            <a:r>
              <a:rPr lang="en-IN" dirty="0" err="1" smtClean="0">
                <a:solidFill>
                  <a:srgbClr val="FF0000"/>
                </a:solidFill>
              </a:rPr>
              <a:t>Gregor</a:t>
            </a:r>
            <a:r>
              <a:rPr lang="en-IN" dirty="0" smtClean="0">
                <a:solidFill>
                  <a:srgbClr val="FF0000"/>
                </a:solidFill>
              </a:rPr>
              <a:t> Mendel</a:t>
            </a:r>
          </a:p>
          <a:p>
            <a:r>
              <a:rPr lang="en-IN" dirty="0" smtClean="0"/>
              <a:t>Austrian monk who performed the first genetic experiments using garden pea in mid 1800s.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Pioneers in biotechnology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538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Louis </a:t>
            </a:r>
            <a:r>
              <a:rPr lang="en-IN" dirty="0" err="1" smtClean="0">
                <a:solidFill>
                  <a:srgbClr val="FF0000"/>
                </a:solidFill>
              </a:rPr>
              <a:t>pasteur</a:t>
            </a:r>
            <a:endParaRPr lang="en-IN" dirty="0" smtClean="0">
              <a:solidFill>
                <a:srgbClr val="FF0000"/>
              </a:solidFill>
            </a:endParaRPr>
          </a:p>
          <a:p>
            <a:r>
              <a:rPr lang="en-IN" dirty="0" smtClean="0"/>
              <a:t>Disapproved the theory of spontaneous generation.</a:t>
            </a:r>
          </a:p>
          <a:p>
            <a:r>
              <a:rPr lang="en-IN" dirty="0" smtClean="0"/>
              <a:t>Described the basic process of fermentation.</a:t>
            </a:r>
          </a:p>
          <a:p>
            <a:r>
              <a:rPr lang="en-IN" dirty="0" smtClean="0"/>
              <a:t>Created </a:t>
            </a:r>
            <a:r>
              <a:rPr lang="en-IN" dirty="0" err="1" smtClean="0"/>
              <a:t>rabbies</a:t>
            </a:r>
            <a:r>
              <a:rPr lang="en-IN" dirty="0" smtClean="0"/>
              <a:t> vaccine.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Robert </a:t>
            </a:r>
            <a:r>
              <a:rPr lang="en-IN" dirty="0" err="1" smtClean="0">
                <a:solidFill>
                  <a:srgbClr val="FF0000"/>
                </a:solidFill>
              </a:rPr>
              <a:t>hooke</a:t>
            </a:r>
            <a:endParaRPr lang="en-IN" dirty="0" smtClean="0">
              <a:solidFill>
                <a:srgbClr val="FF0000"/>
              </a:solidFill>
            </a:endParaRPr>
          </a:p>
          <a:p>
            <a:r>
              <a:rPr lang="en-IN" dirty="0" smtClean="0"/>
              <a:t>Born in 1665</a:t>
            </a:r>
          </a:p>
          <a:p>
            <a:r>
              <a:rPr lang="en-IN" dirty="0" smtClean="0"/>
              <a:t>Invented the compound light microscope.</a:t>
            </a:r>
          </a:p>
          <a:p>
            <a:r>
              <a:rPr lang="en-IN" dirty="0" smtClean="0"/>
              <a:t>First to see cells under compound microscope.</a:t>
            </a:r>
          </a:p>
          <a:p>
            <a:pPr marL="109728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96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India is soon going to be hotspot for biotech industry.</a:t>
            </a:r>
          </a:p>
          <a:p>
            <a:r>
              <a:rPr lang="en-IN" dirty="0" smtClean="0"/>
              <a:t>Biotech sector in India is estimated to grow by 30.46 </a:t>
            </a:r>
            <a:r>
              <a:rPr lang="en-IN" dirty="0" err="1" smtClean="0"/>
              <a:t>percent</a:t>
            </a:r>
            <a:r>
              <a:rPr lang="en-IN" dirty="0" smtClean="0"/>
              <a:t> by 2025.</a:t>
            </a:r>
          </a:p>
          <a:p>
            <a:r>
              <a:rPr lang="en-IN" dirty="0" smtClean="0"/>
              <a:t>India is among the top 12 biotech destinations in the  world and third in Asia-pacific region.</a:t>
            </a:r>
          </a:p>
          <a:p>
            <a:r>
              <a:rPr lang="en-IN" dirty="0" smtClean="0"/>
              <a:t>Pharmaceutical, Biological sciences, healthcare, food processing industry are blooming career options in biotechnology.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600" dirty="0" smtClean="0"/>
              <a:t>    Scope of Biotechnology in India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2739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IN" dirty="0" smtClean="0"/>
              <a:t>   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sz="4400" dirty="0">
                <a:latin typeface="Arial Rounded MT Bold" pitchFamily="34" charset="0"/>
              </a:rPr>
              <a:t> </a:t>
            </a:r>
            <a:r>
              <a:rPr lang="en-IN" sz="4400" dirty="0" smtClean="0">
                <a:latin typeface="Arial Rounded MT Bold" pitchFamily="34" charset="0"/>
              </a:rPr>
              <a:t>                </a:t>
            </a:r>
            <a:r>
              <a:rPr lang="en-IN" sz="4400" dirty="0" smtClean="0">
                <a:latin typeface="Algerian" pitchFamily="82" charset="0"/>
              </a:rPr>
              <a:t>Thanks</a:t>
            </a:r>
            <a:endParaRPr lang="en-IN" sz="44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Biotechnology is a combination of biology and technology in which living organisms/systems are used to make products beneficial for mankind.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Now a days biotechnology commonly refers to the use of genetic engineering technology to manipulate the genetic material of organisms and enhance the desired characters.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Defination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28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Algerian" pitchFamily="82" charset="0"/>
              </a:rPr>
              <a:t>Blue Biotechnology</a:t>
            </a:r>
          </a:p>
          <a:p>
            <a:r>
              <a:rPr lang="en-IN" dirty="0" smtClean="0">
                <a:latin typeface="Algerian" pitchFamily="82" charset="0"/>
              </a:rPr>
              <a:t>Red </a:t>
            </a:r>
            <a:r>
              <a:rPr lang="en-IN" dirty="0">
                <a:latin typeface="Algerian" pitchFamily="82" charset="0"/>
              </a:rPr>
              <a:t>Biotechnology</a:t>
            </a:r>
            <a:endParaRPr lang="en-IN" dirty="0" smtClean="0">
              <a:latin typeface="Algerian" pitchFamily="82" charset="0"/>
            </a:endParaRPr>
          </a:p>
          <a:p>
            <a:r>
              <a:rPr lang="en-IN" dirty="0" smtClean="0">
                <a:latin typeface="Algerian" pitchFamily="82" charset="0"/>
              </a:rPr>
              <a:t>Green Biotechnology</a:t>
            </a:r>
          </a:p>
          <a:p>
            <a:r>
              <a:rPr lang="en-IN" dirty="0" smtClean="0">
                <a:latin typeface="Algerian" pitchFamily="82" charset="0"/>
              </a:rPr>
              <a:t>White </a:t>
            </a:r>
            <a:r>
              <a:rPr lang="en-IN" dirty="0">
                <a:latin typeface="Algerian" pitchFamily="82" charset="0"/>
              </a:rPr>
              <a:t>Biotechnology</a:t>
            </a:r>
            <a:endParaRPr lang="en-IN" dirty="0" smtClean="0">
              <a:latin typeface="Algerian" pitchFamily="82" charset="0"/>
            </a:endParaRP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Branches of Biotechnology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00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deals with marine or aquatic organisms and its relatively a new technology</a:t>
            </a:r>
          </a:p>
          <a:p>
            <a:endParaRPr lang="en-IN" dirty="0"/>
          </a:p>
          <a:p>
            <a:r>
              <a:rPr lang="en-IN" dirty="0" smtClean="0"/>
              <a:t>Marine </a:t>
            </a:r>
            <a:r>
              <a:rPr lang="en-IN" dirty="0" err="1" smtClean="0"/>
              <a:t>bioresources</a:t>
            </a:r>
            <a:r>
              <a:rPr lang="en-IN" dirty="0" smtClean="0"/>
              <a:t> are used in Biological applications like molecular biological methods.</a:t>
            </a:r>
          </a:p>
          <a:p>
            <a:r>
              <a:rPr lang="en-IN" dirty="0" smtClean="0"/>
              <a:t>Term blue describes water in which these organisms survive.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Blue </a:t>
            </a:r>
            <a:r>
              <a:rPr lang="en-IN" dirty="0"/>
              <a:t>Biotechnology</a:t>
            </a:r>
          </a:p>
        </p:txBody>
      </p:sp>
    </p:spTree>
    <p:extLst>
      <p:ext uri="{BB962C8B-B14F-4D97-AF65-F5344CB8AC3E}">
        <p14:creationId xmlns:p14="http://schemas.microsoft.com/office/powerpoint/2010/main" val="91022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Refers to the use of organisms for the Improvement of medical processes.</a:t>
            </a:r>
          </a:p>
          <a:p>
            <a:endParaRPr lang="en-IN" dirty="0" smtClean="0"/>
          </a:p>
          <a:p>
            <a:r>
              <a:rPr lang="en-IN" dirty="0" smtClean="0"/>
              <a:t>Includes the designing of organisms to manufacture pharmaceutical products like antibiotics and vaccines.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Engineering of genetic cures through genomic manipulation and its use in forensics through DNA profiling.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Red </a:t>
            </a:r>
            <a:r>
              <a:rPr lang="en-IN" dirty="0"/>
              <a:t>Biotechnology</a:t>
            </a:r>
          </a:p>
        </p:txBody>
      </p:sp>
    </p:spTree>
    <p:extLst>
      <p:ext uri="{BB962C8B-B14F-4D97-AF65-F5344CB8AC3E}">
        <p14:creationId xmlns:p14="http://schemas.microsoft.com/office/powerpoint/2010/main" val="15707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is related to agriculture processes like selection, modification and domestication of rare plant species via </a:t>
            </a:r>
            <a:r>
              <a:rPr lang="en-IN" dirty="0" err="1" smtClean="0"/>
              <a:t>micropropagation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Formation of transgenic plants to adopt specific environmental conditions.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Green </a:t>
            </a:r>
            <a:r>
              <a:rPr lang="en-IN" dirty="0"/>
              <a:t>Biotechnology</a:t>
            </a:r>
          </a:p>
        </p:txBody>
      </p:sp>
    </p:spTree>
    <p:extLst>
      <p:ext uri="{BB962C8B-B14F-4D97-AF65-F5344CB8AC3E}">
        <p14:creationId xmlns:p14="http://schemas.microsoft.com/office/powerpoint/2010/main" val="34139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Also called as industrial biotechnology.</a:t>
            </a:r>
          </a:p>
          <a:p>
            <a:endParaRPr lang="en-IN" dirty="0" smtClean="0"/>
          </a:p>
          <a:p>
            <a:r>
              <a:rPr lang="en-IN" dirty="0" smtClean="0"/>
              <a:t>Refers to use of living cells/their enzymes to create industrial products that are more easily degradable, require less energy, create less waste products. </a:t>
            </a:r>
          </a:p>
          <a:p>
            <a:endParaRPr lang="en-IN" dirty="0" smtClean="0"/>
          </a:p>
          <a:p>
            <a:r>
              <a:rPr lang="en-IN" dirty="0" smtClean="0"/>
              <a:t>Production of useful chemicals from different organisms.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White </a:t>
            </a:r>
            <a:r>
              <a:rPr lang="en-IN" dirty="0"/>
              <a:t>Biotechnology</a:t>
            </a:r>
          </a:p>
        </p:txBody>
      </p:sp>
    </p:spTree>
    <p:extLst>
      <p:ext uri="{BB962C8B-B14F-4D97-AF65-F5344CB8AC3E}">
        <p14:creationId xmlns:p14="http://schemas.microsoft.com/office/powerpoint/2010/main" val="36161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Transformation is genetic alteration of a cell by direct uptake and incorporation of exogenous genetic material.</a:t>
            </a:r>
          </a:p>
          <a:p>
            <a:r>
              <a:rPr lang="en-IN" dirty="0" smtClean="0"/>
              <a:t> Suitable Vectors are used as carriers to transport the required genes from donor to recipient cells.</a:t>
            </a:r>
          </a:p>
          <a:p>
            <a:r>
              <a:rPr lang="en-IN" dirty="0" smtClean="0"/>
              <a:t>Large number of transgenic plants with </a:t>
            </a:r>
            <a:r>
              <a:rPr lang="en-IN" dirty="0" err="1" smtClean="0"/>
              <a:t>agronomically</a:t>
            </a:r>
            <a:r>
              <a:rPr lang="en-IN" dirty="0" smtClean="0"/>
              <a:t> useful genes are produced with this method.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411162"/>
          </a:xfrm>
        </p:spPr>
        <p:txBody>
          <a:bodyPr>
            <a:noAutofit/>
          </a:bodyPr>
          <a:lstStyle/>
          <a:p>
            <a:r>
              <a:rPr lang="en-IN" sz="3600" dirty="0" smtClean="0"/>
              <a:t> Biotechnology in genetic transformation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79097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6397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Method of transformation of cell</a:t>
            </a:r>
            <a:endParaRPr lang="en-IN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7543800" cy="4253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16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238</TotalTime>
  <Words>428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Biotechnology  INTRODUCTION AND ITS SCOPE</vt:lpstr>
      <vt:lpstr>Defination</vt:lpstr>
      <vt:lpstr> Branches of Biotechnology</vt:lpstr>
      <vt:lpstr>Blue Biotechnology</vt:lpstr>
      <vt:lpstr>Red Biotechnology</vt:lpstr>
      <vt:lpstr>Green Biotechnology</vt:lpstr>
      <vt:lpstr>White Biotechnology</vt:lpstr>
      <vt:lpstr> Biotechnology in genetic transformation</vt:lpstr>
      <vt:lpstr>Method of transformation of cell</vt:lpstr>
      <vt:lpstr>Basic steps involved in transformation</vt:lpstr>
      <vt:lpstr>PowerPoint Presentation</vt:lpstr>
      <vt:lpstr>PowerPoint Presentation</vt:lpstr>
      <vt:lpstr>Career in biotechnology</vt:lpstr>
      <vt:lpstr>Pioneers in biotechnology</vt:lpstr>
      <vt:lpstr>PowerPoint Presentation</vt:lpstr>
      <vt:lpstr>    Scope of Biotechnology in India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Biotechnology</dc:title>
  <dc:creator>AZHAR JAVED</dc:creator>
  <cp:lastModifiedBy>HP</cp:lastModifiedBy>
  <cp:revision>22</cp:revision>
  <dcterms:created xsi:type="dcterms:W3CDTF">2006-08-16T00:00:00Z</dcterms:created>
  <dcterms:modified xsi:type="dcterms:W3CDTF">2019-05-14T08:10:46Z</dcterms:modified>
</cp:coreProperties>
</file>